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5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3" d="100"/>
          <a:sy n="73" d="100"/>
        </p:scale>
        <p:origin x="381" y="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nxin Xu" userId="2753379b-5c60-4556-8cfa-9b891bc5c6d4" providerId="ADAL" clId="{07050007-E1B2-4A03-B7DF-7F8A8A4890C5}"/>
    <pc:docChg chg="undo custSel addSld delSld modSld">
      <pc:chgData name="Lianxin Xu" userId="2753379b-5c60-4556-8cfa-9b891bc5c6d4" providerId="ADAL" clId="{07050007-E1B2-4A03-B7DF-7F8A8A4890C5}" dt="2025-11-20T16:54:40.655" v="2022" actId="14100"/>
      <pc:docMkLst>
        <pc:docMk/>
      </pc:docMkLst>
      <pc:sldChg chg="addSp delSp modSp mod">
        <pc:chgData name="Lianxin Xu" userId="2753379b-5c60-4556-8cfa-9b891bc5c6d4" providerId="ADAL" clId="{07050007-E1B2-4A03-B7DF-7F8A8A4890C5}" dt="2025-11-20T16:34:51.211" v="1242" actId="20577"/>
        <pc:sldMkLst>
          <pc:docMk/>
          <pc:sldMk cId="2902975350" sldId="258"/>
        </pc:sldMkLst>
        <pc:spChg chg="add mod">
          <ac:chgData name="Lianxin Xu" userId="2753379b-5c60-4556-8cfa-9b891bc5c6d4" providerId="ADAL" clId="{07050007-E1B2-4A03-B7DF-7F8A8A4890C5}" dt="2025-11-20T16:10:05.091" v="135" actId="164"/>
          <ac:spMkLst>
            <pc:docMk/>
            <pc:sldMk cId="2902975350" sldId="258"/>
            <ac:spMk id="4" creationId="{ACE17B9C-D193-456E-B999-AC1D025C0837}"/>
          </ac:spMkLst>
        </pc:spChg>
        <pc:spChg chg="mod">
          <ac:chgData name="Lianxin Xu" userId="2753379b-5c60-4556-8cfa-9b891bc5c6d4" providerId="ADAL" clId="{07050007-E1B2-4A03-B7DF-7F8A8A4890C5}" dt="2025-11-20T16:14:10.844" v="268" actId="1076"/>
          <ac:spMkLst>
            <pc:docMk/>
            <pc:sldMk cId="2902975350" sldId="258"/>
            <ac:spMk id="5" creationId="{9B0B2A41-8A79-4A05-ABBC-8F64FC8102FE}"/>
          </ac:spMkLst>
        </pc:spChg>
        <pc:spChg chg="add mod">
          <ac:chgData name="Lianxin Xu" userId="2753379b-5c60-4556-8cfa-9b891bc5c6d4" providerId="ADAL" clId="{07050007-E1B2-4A03-B7DF-7F8A8A4890C5}" dt="2025-11-20T16:10:05.091" v="135" actId="164"/>
          <ac:spMkLst>
            <pc:docMk/>
            <pc:sldMk cId="2902975350" sldId="258"/>
            <ac:spMk id="8" creationId="{2D83E0E1-A73F-4B4A-A273-7B15051A0193}"/>
          </ac:spMkLst>
        </pc:spChg>
        <pc:spChg chg="del">
          <ac:chgData name="Lianxin Xu" userId="2753379b-5c60-4556-8cfa-9b891bc5c6d4" providerId="ADAL" clId="{07050007-E1B2-4A03-B7DF-7F8A8A4890C5}" dt="2025-11-20T15:35:23.814" v="4" actId="478"/>
          <ac:spMkLst>
            <pc:docMk/>
            <pc:sldMk cId="2902975350" sldId="258"/>
            <ac:spMk id="10" creationId="{259A8B2C-9A57-427F-95DC-59F0599444EF}"/>
          </ac:spMkLst>
        </pc:spChg>
        <pc:spChg chg="add mod">
          <ac:chgData name="Lianxin Xu" userId="2753379b-5c60-4556-8cfa-9b891bc5c6d4" providerId="ADAL" clId="{07050007-E1B2-4A03-B7DF-7F8A8A4890C5}" dt="2025-11-20T16:27:51.950" v="1090" actId="1076"/>
          <ac:spMkLst>
            <pc:docMk/>
            <pc:sldMk cId="2902975350" sldId="258"/>
            <ac:spMk id="11" creationId="{55AF2741-BE26-4985-A60F-EA1A5E3A37C1}"/>
          </ac:spMkLst>
        </pc:spChg>
        <pc:spChg chg="mod">
          <ac:chgData name="Lianxin Xu" userId="2753379b-5c60-4556-8cfa-9b891bc5c6d4" providerId="ADAL" clId="{07050007-E1B2-4A03-B7DF-7F8A8A4890C5}" dt="2025-11-20T16:34:51.211" v="1242" actId="20577"/>
          <ac:spMkLst>
            <pc:docMk/>
            <pc:sldMk cId="2902975350" sldId="258"/>
            <ac:spMk id="12" creationId="{F71179BA-983A-4C9E-8C5B-532E7A17F593}"/>
          </ac:spMkLst>
        </pc:spChg>
        <pc:grpChg chg="add mod">
          <ac:chgData name="Lianxin Xu" userId="2753379b-5c60-4556-8cfa-9b891bc5c6d4" providerId="ADAL" clId="{07050007-E1B2-4A03-B7DF-7F8A8A4890C5}" dt="2025-11-20T16:14:14.657" v="269" actId="1076"/>
          <ac:grpSpMkLst>
            <pc:docMk/>
            <pc:sldMk cId="2902975350" sldId="258"/>
            <ac:grpSpMk id="6" creationId="{79E67AF5-CF3E-442A-AC6D-77E4394AD086}"/>
          </ac:grpSpMkLst>
        </pc:grpChg>
        <pc:picChg chg="add mod">
          <ac:chgData name="Lianxin Xu" userId="2753379b-5c60-4556-8cfa-9b891bc5c6d4" providerId="ADAL" clId="{07050007-E1B2-4A03-B7DF-7F8A8A4890C5}" dt="2025-11-20T16:10:05.091" v="135" actId="164"/>
          <ac:picMkLst>
            <pc:docMk/>
            <pc:sldMk cId="2902975350" sldId="258"/>
            <ac:picMk id="3" creationId="{4BFAD7CE-E6F3-41D7-8720-EC0EEF85F6B0}"/>
          </ac:picMkLst>
        </pc:picChg>
      </pc:sldChg>
      <pc:sldChg chg="addSp delSp modSp add mod">
        <pc:chgData name="Lianxin Xu" userId="2753379b-5c60-4556-8cfa-9b891bc5c6d4" providerId="ADAL" clId="{07050007-E1B2-4A03-B7DF-7F8A8A4890C5}" dt="2025-11-20T16:54:40.655" v="2022" actId="14100"/>
        <pc:sldMkLst>
          <pc:docMk/>
          <pc:sldMk cId="751145322" sldId="259"/>
        </pc:sldMkLst>
        <pc:spChg chg="mod">
          <ac:chgData name="Lianxin Xu" userId="2753379b-5c60-4556-8cfa-9b891bc5c6d4" providerId="ADAL" clId="{07050007-E1B2-4A03-B7DF-7F8A8A4890C5}" dt="2025-11-20T16:54:36.542" v="2021" actId="5793"/>
          <ac:spMkLst>
            <pc:docMk/>
            <pc:sldMk cId="751145322" sldId="259"/>
            <ac:spMk id="5" creationId="{9B0B2A41-8A79-4A05-ABBC-8F64FC8102FE}"/>
          </ac:spMkLst>
        </pc:spChg>
        <pc:spChg chg="add del mod">
          <ac:chgData name="Lianxin Xu" userId="2753379b-5c60-4556-8cfa-9b891bc5c6d4" providerId="ADAL" clId="{07050007-E1B2-4A03-B7DF-7F8A8A4890C5}" dt="2025-11-20T16:44:59.212" v="1563" actId="21"/>
          <ac:spMkLst>
            <pc:docMk/>
            <pc:sldMk cId="751145322" sldId="259"/>
            <ac:spMk id="9" creationId="{6527E8AF-5450-4CAA-9625-4DB7020DDA12}"/>
          </ac:spMkLst>
        </pc:spChg>
        <pc:spChg chg="del">
          <ac:chgData name="Lianxin Xu" userId="2753379b-5c60-4556-8cfa-9b891bc5c6d4" providerId="ADAL" clId="{07050007-E1B2-4A03-B7DF-7F8A8A4890C5}" dt="2025-11-20T16:35:36.339" v="1245" actId="478"/>
          <ac:spMkLst>
            <pc:docMk/>
            <pc:sldMk cId="751145322" sldId="259"/>
            <ac:spMk id="11" creationId="{55AF2741-BE26-4985-A60F-EA1A5E3A37C1}"/>
          </ac:spMkLst>
        </pc:spChg>
        <pc:spChg chg="del">
          <ac:chgData name="Lianxin Xu" userId="2753379b-5c60-4556-8cfa-9b891bc5c6d4" providerId="ADAL" clId="{07050007-E1B2-4A03-B7DF-7F8A8A4890C5}" dt="2025-11-20T16:35:32.702" v="1244" actId="478"/>
          <ac:spMkLst>
            <pc:docMk/>
            <pc:sldMk cId="751145322" sldId="259"/>
            <ac:spMk id="12" creationId="{F71179BA-983A-4C9E-8C5B-532E7A17F593}"/>
          </ac:spMkLst>
        </pc:spChg>
        <pc:spChg chg="add mod">
          <ac:chgData name="Lianxin Xu" userId="2753379b-5c60-4556-8cfa-9b891bc5c6d4" providerId="ADAL" clId="{07050007-E1B2-4A03-B7DF-7F8A8A4890C5}" dt="2025-11-20T16:54:15.171" v="2012" actId="1076"/>
          <ac:spMkLst>
            <pc:docMk/>
            <pc:sldMk cId="751145322" sldId="259"/>
            <ac:spMk id="13" creationId="{24A30782-0C7D-46DA-B68B-D8279E7CF956}"/>
          </ac:spMkLst>
        </pc:spChg>
        <pc:grpChg chg="del">
          <ac:chgData name="Lianxin Xu" userId="2753379b-5c60-4556-8cfa-9b891bc5c6d4" providerId="ADAL" clId="{07050007-E1B2-4A03-B7DF-7F8A8A4890C5}" dt="2025-11-20T16:35:38.414" v="1246" actId="478"/>
          <ac:grpSpMkLst>
            <pc:docMk/>
            <pc:sldMk cId="751145322" sldId="259"/>
            <ac:grpSpMk id="6" creationId="{79E67AF5-CF3E-442A-AC6D-77E4394AD086}"/>
          </ac:grpSpMkLst>
        </pc:grpChg>
        <pc:picChg chg="add mod">
          <ac:chgData name="Lianxin Xu" userId="2753379b-5c60-4556-8cfa-9b891bc5c6d4" providerId="ADAL" clId="{07050007-E1B2-4A03-B7DF-7F8A8A4890C5}" dt="2025-11-20T16:54:40.655" v="2022" actId="14100"/>
          <ac:picMkLst>
            <pc:docMk/>
            <pc:sldMk cId="751145322" sldId="259"/>
            <ac:picMk id="2" creationId="{2C75E3BD-1893-4067-8C55-5C1509EAD85B}"/>
          </ac:picMkLst>
        </pc:picChg>
      </pc:sldChg>
      <pc:sldChg chg="del">
        <pc:chgData name="Lianxin Xu" userId="2753379b-5c60-4556-8cfa-9b891bc5c6d4" providerId="ADAL" clId="{07050007-E1B2-4A03-B7DF-7F8A8A4890C5}" dt="2025-11-20T15:35:14.680" v="0" actId="47"/>
        <pc:sldMkLst>
          <pc:docMk/>
          <pc:sldMk cId="780132070" sldId="259"/>
        </pc:sldMkLst>
      </pc:sldChg>
      <pc:sldChg chg="del">
        <pc:chgData name="Lianxin Xu" userId="2753379b-5c60-4556-8cfa-9b891bc5c6d4" providerId="ADAL" clId="{07050007-E1B2-4A03-B7DF-7F8A8A4890C5}" dt="2025-11-20T15:35:15.407" v="1" actId="47"/>
        <pc:sldMkLst>
          <pc:docMk/>
          <pc:sldMk cId="3492018539" sldId="260"/>
        </pc:sldMkLst>
      </pc:sldChg>
      <pc:sldChg chg="addSp delSp modSp new mod">
        <pc:chgData name="Lianxin Xu" userId="2753379b-5c60-4556-8cfa-9b891bc5c6d4" providerId="ADAL" clId="{07050007-E1B2-4A03-B7DF-7F8A8A4890C5}" dt="2025-11-20T16:48:15.585" v="1726" actId="20577"/>
        <pc:sldMkLst>
          <pc:docMk/>
          <pc:sldMk cId="3548017626" sldId="260"/>
        </pc:sldMkLst>
        <pc:spChg chg="del">
          <ac:chgData name="Lianxin Xu" userId="2753379b-5c60-4556-8cfa-9b891bc5c6d4" providerId="ADAL" clId="{07050007-E1B2-4A03-B7DF-7F8A8A4890C5}" dt="2025-11-20T16:44:54.689" v="1561" actId="478"/>
          <ac:spMkLst>
            <pc:docMk/>
            <pc:sldMk cId="3548017626" sldId="260"/>
            <ac:spMk id="2" creationId="{0CB67B40-D60E-485B-BD80-C94E7DDFEF12}"/>
          </ac:spMkLst>
        </pc:spChg>
        <pc:spChg chg="del">
          <ac:chgData name="Lianxin Xu" userId="2753379b-5c60-4556-8cfa-9b891bc5c6d4" providerId="ADAL" clId="{07050007-E1B2-4A03-B7DF-7F8A8A4890C5}" dt="2025-11-20T16:44:56.058" v="1562" actId="478"/>
          <ac:spMkLst>
            <pc:docMk/>
            <pc:sldMk cId="3548017626" sldId="260"/>
            <ac:spMk id="3" creationId="{BDE45264-9472-4DBF-9005-B6A61A07B071}"/>
          </ac:spMkLst>
        </pc:spChg>
        <pc:spChg chg="add mod">
          <ac:chgData name="Lianxin Xu" userId="2753379b-5c60-4556-8cfa-9b891bc5c6d4" providerId="ADAL" clId="{07050007-E1B2-4A03-B7DF-7F8A8A4890C5}" dt="2025-11-20T16:48:15.585" v="1726" actId="20577"/>
          <ac:spMkLst>
            <pc:docMk/>
            <pc:sldMk cId="3548017626" sldId="260"/>
            <ac:spMk id="4" creationId="{1365127D-C2B3-4376-BB5E-6928289DFA3F}"/>
          </ac:spMkLst>
        </pc:spChg>
      </pc:sldChg>
      <pc:sldChg chg="modSp add mod">
        <pc:chgData name="Lianxin Xu" userId="2753379b-5c60-4556-8cfa-9b891bc5c6d4" providerId="ADAL" clId="{07050007-E1B2-4A03-B7DF-7F8A8A4890C5}" dt="2025-11-20T16:52:22.655" v="2006" actId="20577"/>
        <pc:sldMkLst>
          <pc:docMk/>
          <pc:sldMk cId="3365929370" sldId="261"/>
        </pc:sldMkLst>
        <pc:spChg chg="mod">
          <ac:chgData name="Lianxin Xu" userId="2753379b-5c60-4556-8cfa-9b891bc5c6d4" providerId="ADAL" clId="{07050007-E1B2-4A03-B7DF-7F8A8A4890C5}" dt="2025-11-20T16:52:22.655" v="2006" actId="20577"/>
          <ac:spMkLst>
            <pc:docMk/>
            <pc:sldMk cId="3365929370" sldId="261"/>
            <ac:spMk id="5" creationId="{9B0B2A41-8A79-4A05-ABBC-8F64FC8102FE}"/>
          </ac:spMkLst>
        </pc:spChg>
      </pc:sldChg>
      <pc:sldChg chg="del">
        <pc:chgData name="Lianxin Xu" userId="2753379b-5c60-4556-8cfa-9b891bc5c6d4" providerId="ADAL" clId="{07050007-E1B2-4A03-B7DF-7F8A8A4890C5}" dt="2025-11-20T15:35:16.297" v="2" actId="47"/>
        <pc:sldMkLst>
          <pc:docMk/>
          <pc:sldMk cId="3706961578" sldId="261"/>
        </pc:sldMkLst>
      </pc:sldChg>
    </pc:docChg>
  </pc:docChgLst>
  <pc:docChgLst>
    <pc:chgData name="Lianxin Xu" userId="2753379b-5c60-4556-8cfa-9b891bc5c6d4" providerId="ADAL" clId="{F16EA7E4-DFBC-4B84-A0EC-176668C7E2C1}"/>
    <pc:docChg chg="undo custSel addSld delSld modSld">
      <pc:chgData name="Lianxin Xu" userId="2753379b-5c60-4556-8cfa-9b891bc5c6d4" providerId="ADAL" clId="{F16EA7E4-DFBC-4B84-A0EC-176668C7E2C1}" dt="2025-12-05T10:05:28.891" v="1624" actId="20577"/>
      <pc:docMkLst>
        <pc:docMk/>
      </pc:docMkLst>
      <pc:sldChg chg="addSp delSp modSp mod">
        <pc:chgData name="Lianxin Xu" userId="2753379b-5c60-4556-8cfa-9b891bc5c6d4" providerId="ADAL" clId="{F16EA7E4-DFBC-4B84-A0EC-176668C7E2C1}" dt="2025-12-05T10:05:28.891" v="1624" actId="20577"/>
        <pc:sldMkLst>
          <pc:docMk/>
          <pc:sldMk cId="2902975350" sldId="258"/>
        </pc:sldMkLst>
        <pc:spChg chg="add mod">
          <ac:chgData name="Lianxin Xu" userId="2753379b-5c60-4556-8cfa-9b891bc5c6d4" providerId="ADAL" clId="{F16EA7E4-DFBC-4B84-A0EC-176668C7E2C1}" dt="2025-12-05T10:05:28.891" v="1624" actId="20577"/>
          <ac:spMkLst>
            <pc:docMk/>
            <pc:sldMk cId="2902975350" sldId="258"/>
            <ac:spMk id="4" creationId="{125A7CD3-BF81-46D8-9664-2ECAC7A0860E}"/>
          </ac:spMkLst>
        </pc:spChg>
        <pc:spChg chg="mod">
          <ac:chgData name="Lianxin Xu" userId="2753379b-5c60-4556-8cfa-9b891bc5c6d4" providerId="ADAL" clId="{F16EA7E4-DFBC-4B84-A0EC-176668C7E2C1}" dt="2025-12-05T09:10:06.859" v="808" actId="20577"/>
          <ac:spMkLst>
            <pc:docMk/>
            <pc:sldMk cId="2902975350" sldId="258"/>
            <ac:spMk id="5" creationId="{9B0B2A41-8A79-4A05-ABBC-8F64FC8102FE}"/>
          </ac:spMkLst>
        </pc:spChg>
        <pc:spChg chg="add mod">
          <ac:chgData name="Lianxin Xu" userId="2753379b-5c60-4556-8cfa-9b891bc5c6d4" providerId="ADAL" clId="{F16EA7E4-DFBC-4B84-A0EC-176668C7E2C1}" dt="2025-12-05T09:28:16.288" v="1098" actId="1076"/>
          <ac:spMkLst>
            <pc:docMk/>
            <pc:sldMk cId="2902975350" sldId="258"/>
            <ac:spMk id="6" creationId="{7CDBEB98-42DD-485B-B09F-C9BA582D5986}"/>
          </ac:spMkLst>
        </pc:spChg>
        <pc:spChg chg="add del mod">
          <ac:chgData name="Lianxin Xu" userId="2753379b-5c60-4556-8cfa-9b891bc5c6d4" providerId="ADAL" clId="{F16EA7E4-DFBC-4B84-A0EC-176668C7E2C1}" dt="2025-12-04T17:24:23.881" v="364"/>
          <ac:spMkLst>
            <pc:docMk/>
            <pc:sldMk cId="2902975350" sldId="258"/>
            <ac:spMk id="10" creationId="{9C459B17-CB2A-4AEC-88DF-CEEA1182CDBF}"/>
          </ac:spMkLst>
        </pc:spChg>
        <pc:spChg chg="del">
          <ac:chgData name="Lianxin Xu" userId="2753379b-5c60-4556-8cfa-9b891bc5c6d4" providerId="ADAL" clId="{F16EA7E4-DFBC-4B84-A0EC-176668C7E2C1}" dt="2025-12-03T13:09:07.785" v="2" actId="478"/>
          <ac:spMkLst>
            <pc:docMk/>
            <pc:sldMk cId="2902975350" sldId="258"/>
            <ac:spMk id="11" creationId="{55AF2741-BE26-4985-A60F-EA1A5E3A37C1}"/>
          </ac:spMkLst>
        </pc:spChg>
        <pc:spChg chg="del">
          <ac:chgData name="Lianxin Xu" userId="2753379b-5c60-4556-8cfa-9b891bc5c6d4" providerId="ADAL" clId="{F16EA7E4-DFBC-4B84-A0EC-176668C7E2C1}" dt="2025-12-03T13:09:06.542" v="1" actId="478"/>
          <ac:spMkLst>
            <pc:docMk/>
            <pc:sldMk cId="2902975350" sldId="258"/>
            <ac:spMk id="12" creationId="{F71179BA-983A-4C9E-8C5B-532E7A17F593}"/>
          </ac:spMkLst>
        </pc:spChg>
        <pc:grpChg chg="del">
          <ac:chgData name="Lianxin Xu" userId="2753379b-5c60-4556-8cfa-9b891bc5c6d4" providerId="ADAL" clId="{F16EA7E4-DFBC-4B84-A0EC-176668C7E2C1}" dt="2025-12-03T13:09:05.126" v="0" actId="478"/>
          <ac:grpSpMkLst>
            <pc:docMk/>
            <pc:sldMk cId="2902975350" sldId="258"/>
            <ac:grpSpMk id="6" creationId="{79E67AF5-CF3E-442A-AC6D-77E4394AD086}"/>
          </ac:grpSpMkLst>
        </pc:grpChg>
      </pc:sldChg>
      <pc:sldChg chg="addSp delSp modSp mod">
        <pc:chgData name="Lianxin Xu" userId="2753379b-5c60-4556-8cfa-9b891bc5c6d4" providerId="ADAL" clId="{F16EA7E4-DFBC-4B84-A0EC-176668C7E2C1}" dt="2025-12-05T09:11:36.239" v="845" actId="20577"/>
        <pc:sldMkLst>
          <pc:docMk/>
          <pc:sldMk cId="751145322" sldId="259"/>
        </pc:sldMkLst>
        <pc:spChg chg="mod">
          <ac:chgData name="Lianxin Xu" userId="2753379b-5c60-4556-8cfa-9b891bc5c6d4" providerId="ADAL" clId="{F16EA7E4-DFBC-4B84-A0EC-176668C7E2C1}" dt="2025-12-03T13:12:07.881" v="12" actId="20577"/>
          <ac:spMkLst>
            <pc:docMk/>
            <pc:sldMk cId="751145322" sldId="259"/>
            <ac:spMk id="5" creationId="{9B0B2A41-8A79-4A05-ABBC-8F64FC8102FE}"/>
          </ac:spMkLst>
        </pc:spChg>
        <pc:spChg chg="add mod">
          <ac:chgData name="Lianxin Xu" userId="2753379b-5c60-4556-8cfa-9b891bc5c6d4" providerId="ADAL" clId="{F16EA7E4-DFBC-4B84-A0EC-176668C7E2C1}" dt="2025-12-05T09:11:36.239" v="845" actId="20577"/>
          <ac:spMkLst>
            <pc:docMk/>
            <pc:sldMk cId="751145322" sldId="259"/>
            <ac:spMk id="6" creationId="{F6589F36-59CB-4533-93A9-609D1214D103}"/>
          </ac:spMkLst>
        </pc:spChg>
        <pc:spChg chg="del">
          <ac:chgData name="Lianxin Xu" userId="2753379b-5c60-4556-8cfa-9b891bc5c6d4" providerId="ADAL" clId="{F16EA7E4-DFBC-4B84-A0EC-176668C7E2C1}" dt="2025-12-03T13:12:10.641" v="14" actId="478"/>
          <ac:spMkLst>
            <pc:docMk/>
            <pc:sldMk cId="751145322" sldId="259"/>
            <ac:spMk id="13" creationId="{24A30782-0C7D-46DA-B68B-D8279E7CF956}"/>
          </ac:spMkLst>
        </pc:spChg>
        <pc:picChg chg="del">
          <ac:chgData name="Lianxin Xu" userId="2753379b-5c60-4556-8cfa-9b891bc5c6d4" providerId="ADAL" clId="{F16EA7E4-DFBC-4B84-A0EC-176668C7E2C1}" dt="2025-12-03T13:12:09.012" v="13" actId="478"/>
          <ac:picMkLst>
            <pc:docMk/>
            <pc:sldMk cId="751145322" sldId="259"/>
            <ac:picMk id="2" creationId="{2C75E3BD-1893-4067-8C55-5C1509EAD85B}"/>
          </ac:picMkLst>
        </pc:picChg>
      </pc:sldChg>
      <pc:sldChg chg="addSp delSp modSp new mod">
        <pc:chgData name="Lianxin Xu" userId="2753379b-5c60-4556-8cfa-9b891bc5c6d4" providerId="ADAL" clId="{F16EA7E4-DFBC-4B84-A0EC-176668C7E2C1}" dt="2025-12-05T10:04:24.534" v="1454" actId="20577"/>
        <pc:sldMkLst>
          <pc:docMk/>
          <pc:sldMk cId="2648136905" sldId="260"/>
        </pc:sldMkLst>
        <pc:spChg chg="del">
          <ac:chgData name="Lianxin Xu" userId="2753379b-5c60-4556-8cfa-9b891bc5c6d4" providerId="ADAL" clId="{F16EA7E4-DFBC-4B84-A0EC-176668C7E2C1}" dt="2025-12-04T17:31:47.715" v="456" actId="478"/>
          <ac:spMkLst>
            <pc:docMk/>
            <pc:sldMk cId="2648136905" sldId="260"/>
            <ac:spMk id="2" creationId="{F49900BC-3EBF-4DFC-A3B8-FD5C0BF5AAEF}"/>
          </ac:spMkLst>
        </pc:spChg>
        <pc:spChg chg="del">
          <ac:chgData name="Lianxin Xu" userId="2753379b-5c60-4556-8cfa-9b891bc5c6d4" providerId="ADAL" clId="{F16EA7E4-DFBC-4B84-A0EC-176668C7E2C1}" dt="2025-12-04T17:31:48.790" v="457" actId="478"/>
          <ac:spMkLst>
            <pc:docMk/>
            <pc:sldMk cId="2648136905" sldId="260"/>
            <ac:spMk id="3" creationId="{1ACF7D23-1F79-4CC8-9100-A23DC6F164AB}"/>
          </ac:spMkLst>
        </pc:spChg>
        <pc:spChg chg="add mod">
          <ac:chgData name="Lianxin Xu" userId="2753379b-5c60-4556-8cfa-9b891bc5c6d4" providerId="ADAL" clId="{F16EA7E4-DFBC-4B84-A0EC-176668C7E2C1}" dt="2025-12-05T10:04:24.534" v="1454" actId="20577"/>
          <ac:spMkLst>
            <pc:docMk/>
            <pc:sldMk cId="2648136905" sldId="260"/>
            <ac:spMk id="5" creationId="{32DE112E-7B61-4A35-9C08-D6970649B8D5}"/>
          </ac:spMkLst>
        </pc:spChg>
        <pc:spChg chg="add mod">
          <ac:chgData name="Lianxin Xu" userId="2753379b-5c60-4556-8cfa-9b891bc5c6d4" providerId="ADAL" clId="{F16EA7E4-DFBC-4B84-A0EC-176668C7E2C1}" dt="2025-12-04T17:35:34.948" v="513" actId="113"/>
          <ac:spMkLst>
            <pc:docMk/>
            <pc:sldMk cId="2648136905" sldId="260"/>
            <ac:spMk id="7" creationId="{0EBAF69D-F09A-498D-8E3B-F4F9B93F735D}"/>
          </ac:spMkLst>
        </pc:spChg>
        <pc:spChg chg="add mod">
          <ac:chgData name="Lianxin Xu" userId="2753379b-5c60-4556-8cfa-9b891bc5c6d4" providerId="ADAL" clId="{F16EA7E4-DFBC-4B84-A0EC-176668C7E2C1}" dt="2025-12-04T17:33:31.742" v="468" actId="20577"/>
          <ac:spMkLst>
            <pc:docMk/>
            <pc:sldMk cId="2648136905" sldId="260"/>
            <ac:spMk id="8" creationId="{42737E63-CB4D-4436-8944-C8D819544E27}"/>
          </ac:spMkLst>
        </pc:spChg>
        <pc:spChg chg="add mod">
          <ac:chgData name="Lianxin Xu" userId="2753379b-5c60-4556-8cfa-9b891bc5c6d4" providerId="ADAL" clId="{F16EA7E4-DFBC-4B84-A0EC-176668C7E2C1}" dt="2025-12-04T17:38:17.827" v="549" actId="20577"/>
          <ac:spMkLst>
            <pc:docMk/>
            <pc:sldMk cId="2648136905" sldId="260"/>
            <ac:spMk id="10" creationId="{8FFE0B84-A1CE-4F5C-8053-BEAB5A09B1E5}"/>
          </ac:spMkLst>
        </pc:spChg>
      </pc:sldChg>
      <pc:sldChg chg="del">
        <pc:chgData name="Lianxin Xu" userId="2753379b-5c60-4556-8cfa-9b891bc5c6d4" providerId="ADAL" clId="{F16EA7E4-DFBC-4B84-A0EC-176668C7E2C1}" dt="2025-12-03T13:38:17.906" v="352" actId="47"/>
        <pc:sldMkLst>
          <pc:docMk/>
          <pc:sldMk cId="3548017626" sldId="260"/>
        </pc:sldMkLst>
      </pc:sldChg>
      <pc:sldChg chg="delSp modSp add mod">
        <pc:chgData name="Lianxin Xu" userId="2753379b-5c60-4556-8cfa-9b891bc5c6d4" providerId="ADAL" clId="{F16EA7E4-DFBC-4B84-A0EC-176668C7E2C1}" dt="2025-12-04T18:09:33.736" v="611" actId="404"/>
        <pc:sldMkLst>
          <pc:docMk/>
          <pc:sldMk cId="2541341866" sldId="261"/>
        </pc:sldMkLst>
        <pc:spChg chg="mod">
          <ac:chgData name="Lianxin Xu" userId="2753379b-5c60-4556-8cfa-9b891bc5c6d4" providerId="ADAL" clId="{F16EA7E4-DFBC-4B84-A0EC-176668C7E2C1}" dt="2025-12-04T18:09:33.736" v="611" actId="404"/>
          <ac:spMkLst>
            <pc:docMk/>
            <pc:sldMk cId="2541341866" sldId="261"/>
            <ac:spMk id="5" creationId="{32DE112E-7B61-4A35-9C08-D6970649B8D5}"/>
          </ac:spMkLst>
        </pc:spChg>
        <pc:spChg chg="del">
          <ac:chgData name="Lianxin Xu" userId="2753379b-5c60-4556-8cfa-9b891bc5c6d4" providerId="ADAL" clId="{F16EA7E4-DFBC-4B84-A0EC-176668C7E2C1}" dt="2025-12-04T18:06:35.774" v="581" actId="478"/>
          <ac:spMkLst>
            <pc:docMk/>
            <pc:sldMk cId="2541341866" sldId="261"/>
            <ac:spMk id="7" creationId="{0EBAF69D-F09A-498D-8E3B-F4F9B93F735D}"/>
          </ac:spMkLst>
        </pc:spChg>
        <pc:spChg chg="mod">
          <ac:chgData name="Lianxin Xu" userId="2753379b-5c60-4556-8cfa-9b891bc5c6d4" providerId="ADAL" clId="{F16EA7E4-DFBC-4B84-A0EC-176668C7E2C1}" dt="2025-12-04T18:06:34.272" v="580" actId="20577"/>
          <ac:spMkLst>
            <pc:docMk/>
            <pc:sldMk cId="2541341866" sldId="261"/>
            <ac:spMk id="8" creationId="{42737E63-CB4D-4436-8944-C8D819544E27}"/>
          </ac:spMkLst>
        </pc:spChg>
        <pc:spChg chg="del">
          <ac:chgData name="Lianxin Xu" userId="2753379b-5c60-4556-8cfa-9b891bc5c6d4" providerId="ADAL" clId="{F16EA7E4-DFBC-4B84-A0EC-176668C7E2C1}" dt="2025-12-04T18:06:36.994" v="582" actId="478"/>
          <ac:spMkLst>
            <pc:docMk/>
            <pc:sldMk cId="2541341866" sldId="261"/>
            <ac:spMk id="10" creationId="{8FFE0B84-A1CE-4F5C-8053-BEAB5A09B1E5}"/>
          </ac:spMkLst>
        </pc:spChg>
      </pc:sldChg>
      <pc:sldChg chg="del">
        <pc:chgData name="Lianxin Xu" userId="2753379b-5c60-4556-8cfa-9b891bc5c6d4" providerId="ADAL" clId="{F16EA7E4-DFBC-4B84-A0EC-176668C7E2C1}" dt="2025-12-03T13:38:20.054" v="353" actId="47"/>
        <pc:sldMkLst>
          <pc:docMk/>
          <pc:sldMk cId="3365929370" sldId="261"/>
        </pc:sldMkLst>
      </pc:sldChg>
      <pc:sldChg chg="addSp delSp modSp new mod">
        <pc:chgData name="Lianxin Xu" userId="2753379b-5c60-4556-8cfa-9b891bc5c6d4" providerId="ADAL" clId="{F16EA7E4-DFBC-4B84-A0EC-176668C7E2C1}" dt="2025-12-04T18:09:25.645" v="609" actId="20577"/>
        <pc:sldMkLst>
          <pc:docMk/>
          <pc:sldMk cId="2358613385" sldId="262"/>
        </pc:sldMkLst>
        <pc:spChg chg="del">
          <ac:chgData name="Lianxin Xu" userId="2753379b-5c60-4556-8cfa-9b891bc5c6d4" providerId="ADAL" clId="{F16EA7E4-DFBC-4B84-A0EC-176668C7E2C1}" dt="2025-12-04T18:08:35.046" v="598" actId="478"/>
          <ac:spMkLst>
            <pc:docMk/>
            <pc:sldMk cId="2358613385" sldId="262"/>
            <ac:spMk id="2" creationId="{E6858BAA-CF79-4224-A3B7-4877D6055AA9}"/>
          </ac:spMkLst>
        </pc:spChg>
        <pc:spChg chg="del">
          <ac:chgData name="Lianxin Xu" userId="2753379b-5c60-4556-8cfa-9b891bc5c6d4" providerId="ADAL" clId="{F16EA7E4-DFBC-4B84-A0EC-176668C7E2C1}" dt="2025-12-04T18:08:36.065" v="599" actId="478"/>
          <ac:spMkLst>
            <pc:docMk/>
            <pc:sldMk cId="2358613385" sldId="262"/>
            <ac:spMk id="3" creationId="{51488049-C278-4567-86A5-E7305D359142}"/>
          </ac:spMkLst>
        </pc:spChg>
        <pc:spChg chg="add mod">
          <ac:chgData name="Lianxin Xu" userId="2753379b-5c60-4556-8cfa-9b891bc5c6d4" providerId="ADAL" clId="{F16EA7E4-DFBC-4B84-A0EC-176668C7E2C1}" dt="2025-12-04T18:09:25.645" v="609" actId="20577"/>
          <ac:spMkLst>
            <pc:docMk/>
            <pc:sldMk cId="2358613385" sldId="262"/>
            <ac:spMk id="5" creationId="{4BFFC02C-2A82-432E-959A-915EF19CD5DB}"/>
          </ac:spMkLst>
        </pc:spChg>
        <pc:spChg chg="add mod">
          <ac:chgData name="Lianxin Xu" userId="2753379b-5c60-4556-8cfa-9b891bc5c6d4" providerId="ADAL" clId="{F16EA7E4-DFBC-4B84-A0EC-176668C7E2C1}" dt="2025-12-04T18:08:58.858" v="602"/>
          <ac:spMkLst>
            <pc:docMk/>
            <pc:sldMk cId="2358613385" sldId="262"/>
            <ac:spMk id="6" creationId="{9DE34BD6-1FCB-491E-8319-D0887FEAFB5F}"/>
          </ac:spMkLst>
        </pc:spChg>
      </pc:sldChg>
    </pc:docChg>
  </pc:docChgLst>
  <pc:docChgLst>
    <pc:chgData name="Lianxin Xu" userId="2753379b-5c60-4556-8cfa-9b891bc5c6d4" providerId="ADAL" clId="{9494E8B9-17C0-4B89-A20B-58B3F9416A96}"/>
    <pc:docChg chg="undo custSel addSld modSld">
      <pc:chgData name="Lianxin Xu" userId="2753379b-5c60-4556-8cfa-9b891bc5c6d4" providerId="ADAL" clId="{9494E8B9-17C0-4B89-A20B-58B3F9416A96}" dt="2025-10-31T13:56:55.439" v="2481" actId="20577"/>
      <pc:docMkLst>
        <pc:docMk/>
      </pc:docMkLst>
      <pc:sldChg chg="addSp delSp modSp new mod">
        <pc:chgData name="Lianxin Xu" userId="2753379b-5c60-4556-8cfa-9b891bc5c6d4" providerId="ADAL" clId="{9494E8B9-17C0-4B89-A20B-58B3F9416A96}" dt="2025-10-31T13:56:43.721" v="2456" actId="20577"/>
        <pc:sldMkLst>
          <pc:docMk/>
          <pc:sldMk cId="369026370" sldId="256"/>
        </pc:sldMkLst>
        <pc:spChg chg="del">
          <ac:chgData name="Lianxin Xu" userId="2753379b-5c60-4556-8cfa-9b891bc5c6d4" providerId="ADAL" clId="{9494E8B9-17C0-4B89-A20B-58B3F9416A96}" dt="2025-10-29T17:16:15.792" v="1" actId="478"/>
          <ac:spMkLst>
            <pc:docMk/>
            <pc:sldMk cId="369026370" sldId="256"/>
            <ac:spMk id="2" creationId="{65102ECF-12FA-497E-9273-D480700C023C}"/>
          </ac:spMkLst>
        </pc:spChg>
        <pc:spChg chg="del">
          <ac:chgData name="Lianxin Xu" userId="2753379b-5c60-4556-8cfa-9b891bc5c6d4" providerId="ADAL" clId="{9494E8B9-17C0-4B89-A20B-58B3F9416A96}" dt="2025-10-29T17:16:17.210" v="2" actId="478"/>
          <ac:spMkLst>
            <pc:docMk/>
            <pc:sldMk cId="369026370" sldId="256"/>
            <ac:spMk id="3" creationId="{2262F666-1CC8-4B17-9D79-5B52A111A572}"/>
          </ac:spMkLst>
        </pc:spChg>
        <pc:spChg chg="add mod">
          <ac:chgData name="Lianxin Xu" userId="2753379b-5c60-4556-8cfa-9b891bc5c6d4" providerId="ADAL" clId="{9494E8B9-17C0-4B89-A20B-58B3F9416A96}" dt="2025-10-31T13:56:34.717" v="2437" actId="20577"/>
          <ac:spMkLst>
            <pc:docMk/>
            <pc:sldMk cId="369026370" sldId="256"/>
            <ac:spMk id="5" creationId="{C6FB23FD-D654-4116-AD53-4A380C19D080}"/>
          </ac:spMkLst>
        </pc:spChg>
        <pc:spChg chg="add mod">
          <ac:chgData name="Lianxin Xu" userId="2753379b-5c60-4556-8cfa-9b891bc5c6d4" providerId="ADAL" clId="{9494E8B9-17C0-4B89-A20B-58B3F9416A96}" dt="2025-10-31T13:56:43.721" v="2456" actId="20577"/>
          <ac:spMkLst>
            <pc:docMk/>
            <pc:sldMk cId="369026370" sldId="256"/>
            <ac:spMk id="7" creationId="{15722797-9FF3-42F5-ACFC-96429B7B9031}"/>
          </ac:spMkLst>
        </pc:spChg>
        <pc:spChg chg="add mod">
          <ac:chgData name="Lianxin Xu" userId="2753379b-5c60-4556-8cfa-9b891bc5c6d4" providerId="ADAL" clId="{9494E8B9-17C0-4B89-A20B-58B3F9416A96}" dt="2025-10-29T18:44:41.328" v="549" actId="1076"/>
          <ac:spMkLst>
            <pc:docMk/>
            <pc:sldMk cId="369026370" sldId="256"/>
            <ac:spMk id="9" creationId="{AABC5880-E9B1-4610-B262-589AD2DAB21B}"/>
          </ac:spMkLst>
        </pc:spChg>
        <pc:spChg chg="add mod">
          <ac:chgData name="Lianxin Xu" userId="2753379b-5c60-4556-8cfa-9b891bc5c6d4" providerId="ADAL" clId="{9494E8B9-17C0-4B89-A20B-58B3F9416A96}" dt="2025-10-29T18:46:36.584" v="567" actId="113"/>
          <ac:spMkLst>
            <pc:docMk/>
            <pc:sldMk cId="369026370" sldId="256"/>
            <ac:spMk id="11" creationId="{72DB6DAE-DBAF-4E7F-8C4B-C08C65DEBDD7}"/>
          </ac:spMkLst>
        </pc:spChg>
        <pc:spChg chg="add mod">
          <ac:chgData name="Lianxin Xu" userId="2753379b-5c60-4556-8cfa-9b891bc5c6d4" providerId="ADAL" clId="{9494E8B9-17C0-4B89-A20B-58B3F9416A96}" dt="2025-10-29T18:46:45.203" v="568" actId="1076"/>
          <ac:spMkLst>
            <pc:docMk/>
            <pc:sldMk cId="369026370" sldId="256"/>
            <ac:spMk id="13" creationId="{0405E367-E0D4-4CCD-810F-C445D7E79612}"/>
          </ac:spMkLst>
        </pc:spChg>
        <pc:spChg chg="add mod">
          <ac:chgData name="Lianxin Xu" userId="2753379b-5c60-4556-8cfa-9b891bc5c6d4" providerId="ADAL" clId="{9494E8B9-17C0-4B89-A20B-58B3F9416A96}" dt="2025-10-29T18:45:18.282" v="564" actId="20577"/>
          <ac:spMkLst>
            <pc:docMk/>
            <pc:sldMk cId="369026370" sldId="256"/>
            <ac:spMk id="15" creationId="{BE10D0CA-DEBB-4585-9F0C-476B43E5FD44}"/>
          </ac:spMkLst>
        </pc:spChg>
      </pc:sldChg>
      <pc:sldChg chg="modSp add mod">
        <pc:chgData name="Lianxin Xu" userId="2753379b-5c60-4556-8cfa-9b891bc5c6d4" providerId="ADAL" clId="{9494E8B9-17C0-4B89-A20B-58B3F9416A96}" dt="2025-10-31T13:56:55.439" v="2481" actId="20577"/>
        <pc:sldMkLst>
          <pc:docMk/>
          <pc:sldMk cId="2399263585" sldId="257"/>
        </pc:sldMkLst>
        <pc:spChg chg="mod">
          <ac:chgData name="Lianxin Xu" userId="2753379b-5c60-4556-8cfa-9b891bc5c6d4" providerId="ADAL" clId="{9494E8B9-17C0-4B89-A20B-58B3F9416A96}" dt="2025-10-31T13:56:55.439" v="2481" actId="20577"/>
          <ac:spMkLst>
            <pc:docMk/>
            <pc:sldMk cId="2399263585" sldId="257"/>
            <ac:spMk id="5" creationId="{C6FB23FD-D654-4116-AD53-4A380C19D080}"/>
          </ac:spMkLst>
        </pc:spChg>
        <pc:spChg chg="mod">
          <ac:chgData name="Lianxin Xu" userId="2753379b-5c60-4556-8cfa-9b891bc5c6d4" providerId="ADAL" clId="{9494E8B9-17C0-4B89-A20B-58B3F9416A96}" dt="2025-10-30T09:51:54.750" v="1013" actId="1076"/>
          <ac:spMkLst>
            <pc:docMk/>
            <pc:sldMk cId="2399263585" sldId="257"/>
            <ac:spMk id="7" creationId="{15722797-9FF3-42F5-ACFC-96429B7B9031}"/>
          </ac:spMkLst>
        </pc:spChg>
        <pc:spChg chg="mod">
          <ac:chgData name="Lianxin Xu" userId="2753379b-5c60-4556-8cfa-9b891bc5c6d4" providerId="ADAL" clId="{9494E8B9-17C0-4B89-A20B-58B3F9416A96}" dt="2025-10-30T10:03:48.283" v="1471" actId="1076"/>
          <ac:spMkLst>
            <pc:docMk/>
            <pc:sldMk cId="2399263585" sldId="257"/>
            <ac:spMk id="9" creationId="{AABC5880-E9B1-4610-B262-589AD2DAB21B}"/>
          </ac:spMkLst>
        </pc:spChg>
        <pc:spChg chg="mod">
          <ac:chgData name="Lianxin Xu" userId="2753379b-5c60-4556-8cfa-9b891bc5c6d4" providerId="ADAL" clId="{9494E8B9-17C0-4B89-A20B-58B3F9416A96}" dt="2025-10-30T10:55:05.461" v="1995" actId="20577"/>
          <ac:spMkLst>
            <pc:docMk/>
            <pc:sldMk cId="2399263585" sldId="257"/>
            <ac:spMk id="15" creationId="{BE10D0CA-DEBB-4585-9F0C-476B43E5FD44}"/>
          </ac:spMkLst>
        </pc:spChg>
      </pc:sldChg>
      <pc:sldMasterChg chg="addSldLayout">
        <pc:chgData name="Lianxin Xu" userId="2753379b-5c60-4556-8cfa-9b891bc5c6d4" providerId="ADAL" clId="{9494E8B9-17C0-4B89-A20B-58B3F9416A96}" dt="2025-10-29T17:16:13.684" v="0" actId="680"/>
        <pc:sldMasterMkLst>
          <pc:docMk/>
          <pc:sldMasterMk cId="588130192" sldId="2147483648"/>
        </pc:sldMasterMkLst>
        <pc:sldLayoutChg chg="add">
          <pc:chgData name="Lianxin Xu" userId="2753379b-5c60-4556-8cfa-9b891bc5c6d4" providerId="ADAL" clId="{9494E8B9-17C0-4B89-A20B-58B3F9416A96}" dt="2025-10-29T17:16:13.684" v="0" actId="680"/>
          <pc:sldLayoutMkLst>
            <pc:docMk/>
            <pc:sldMasterMk cId="588130192" sldId="2147483648"/>
            <pc:sldLayoutMk cId="2157032075" sldId="2147483649"/>
          </pc:sldLayoutMkLst>
        </pc:sldLayoutChg>
      </pc:sldMasterChg>
    </pc:docChg>
  </pc:docChgLst>
  <pc:docChgLst>
    <pc:chgData name="Lianxin Xu" userId="2753379b-5c60-4556-8cfa-9b891bc5c6d4" providerId="ADAL" clId="{569B12CB-C159-447E-8626-9F87B46F6FC3}"/>
    <pc:docChg chg="undo custSel addSld delSld modSld">
      <pc:chgData name="Lianxin Xu" userId="2753379b-5c60-4556-8cfa-9b891bc5c6d4" providerId="ADAL" clId="{569B12CB-C159-447E-8626-9F87B46F6FC3}" dt="2025-11-13T20:29:04.744" v="1945" actId="12"/>
      <pc:docMkLst>
        <pc:docMk/>
      </pc:docMkLst>
      <pc:sldChg chg="del">
        <pc:chgData name="Lianxin Xu" userId="2753379b-5c60-4556-8cfa-9b891bc5c6d4" providerId="ADAL" clId="{569B12CB-C159-447E-8626-9F87B46F6FC3}" dt="2025-11-13T20:03:23.391" v="1284" actId="47"/>
        <pc:sldMkLst>
          <pc:docMk/>
          <pc:sldMk cId="369026370" sldId="256"/>
        </pc:sldMkLst>
      </pc:sldChg>
      <pc:sldChg chg="del">
        <pc:chgData name="Lianxin Xu" userId="2753379b-5c60-4556-8cfa-9b891bc5c6d4" providerId="ADAL" clId="{569B12CB-C159-447E-8626-9F87B46F6FC3}" dt="2025-11-13T20:03:21.011" v="1283" actId="47"/>
        <pc:sldMkLst>
          <pc:docMk/>
          <pc:sldMk cId="2399263585" sldId="257"/>
        </pc:sldMkLst>
      </pc:sldChg>
      <pc:sldChg chg="addSp delSp modSp new mod">
        <pc:chgData name="Lianxin Xu" userId="2753379b-5c60-4556-8cfa-9b891bc5c6d4" providerId="ADAL" clId="{569B12CB-C159-447E-8626-9F87B46F6FC3}" dt="2025-11-13T20:04:07.167" v="1301" actId="20577"/>
        <pc:sldMkLst>
          <pc:docMk/>
          <pc:sldMk cId="2902975350" sldId="258"/>
        </pc:sldMkLst>
        <pc:spChg chg="del">
          <ac:chgData name="Lianxin Xu" userId="2753379b-5c60-4556-8cfa-9b891bc5c6d4" providerId="ADAL" clId="{569B12CB-C159-447E-8626-9F87B46F6FC3}" dt="2025-11-13T13:09:59.036" v="2" actId="478"/>
          <ac:spMkLst>
            <pc:docMk/>
            <pc:sldMk cId="2902975350" sldId="258"/>
            <ac:spMk id="2" creationId="{26D14B05-DF0C-4E79-8A50-251D8FA298B2}"/>
          </ac:spMkLst>
        </pc:spChg>
        <pc:spChg chg="del">
          <ac:chgData name="Lianxin Xu" userId="2753379b-5c60-4556-8cfa-9b891bc5c6d4" providerId="ADAL" clId="{569B12CB-C159-447E-8626-9F87B46F6FC3}" dt="2025-11-13T13:09:57.700" v="1" actId="478"/>
          <ac:spMkLst>
            <pc:docMk/>
            <pc:sldMk cId="2902975350" sldId="258"/>
            <ac:spMk id="3" creationId="{9B2A96D1-F489-4440-BEBD-2103A49C94B9}"/>
          </ac:spMkLst>
        </pc:spChg>
        <pc:spChg chg="add mod">
          <ac:chgData name="Lianxin Xu" userId="2753379b-5c60-4556-8cfa-9b891bc5c6d4" providerId="ADAL" clId="{569B12CB-C159-447E-8626-9F87B46F6FC3}" dt="2025-11-13T20:03:28.722" v="1285" actId="113"/>
          <ac:spMkLst>
            <pc:docMk/>
            <pc:sldMk cId="2902975350" sldId="258"/>
            <ac:spMk id="5" creationId="{9B0B2A41-8A79-4A05-ABBC-8F64FC8102FE}"/>
          </ac:spMkLst>
        </pc:spChg>
        <pc:spChg chg="add del mod">
          <ac:chgData name="Lianxin Xu" userId="2753379b-5c60-4556-8cfa-9b891bc5c6d4" providerId="ADAL" clId="{569B12CB-C159-447E-8626-9F87B46F6FC3}" dt="2025-11-13T19:57:48.662" v="1032" actId="478"/>
          <ac:spMkLst>
            <pc:docMk/>
            <pc:sldMk cId="2902975350" sldId="258"/>
            <ac:spMk id="7" creationId="{E2A87DDD-938C-45E1-BD8D-F6924F128DDB}"/>
          </ac:spMkLst>
        </pc:spChg>
        <pc:spChg chg="add del mod">
          <ac:chgData name="Lianxin Xu" userId="2753379b-5c60-4556-8cfa-9b891bc5c6d4" providerId="ADAL" clId="{569B12CB-C159-447E-8626-9F87B46F6FC3}" dt="2025-11-13T19:57:52.216" v="1033" actId="478"/>
          <ac:spMkLst>
            <pc:docMk/>
            <pc:sldMk cId="2902975350" sldId="258"/>
            <ac:spMk id="9" creationId="{563F5471-B69E-40F8-8B6A-9CBE8A4917F1}"/>
          </ac:spMkLst>
        </pc:spChg>
        <pc:spChg chg="add mod">
          <ac:chgData name="Lianxin Xu" userId="2753379b-5c60-4556-8cfa-9b891bc5c6d4" providerId="ADAL" clId="{569B12CB-C159-447E-8626-9F87B46F6FC3}" dt="2025-11-13T20:04:01.363" v="1299" actId="20577"/>
          <ac:spMkLst>
            <pc:docMk/>
            <pc:sldMk cId="2902975350" sldId="258"/>
            <ac:spMk id="10" creationId="{259A8B2C-9A57-427F-95DC-59F0599444EF}"/>
          </ac:spMkLst>
        </pc:spChg>
        <pc:spChg chg="add mod">
          <ac:chgData name="Lianxin Xu" userId="2753379b-5c60-4556-8cfa-9b891bc5c6d4" providerId="ADAL" clId="{569B12CB-C159-447E-8626-9F87B46F6FC3}" dt="2025-11-13T20:04:07.167" v="1301" actId="20577"/>
          <ac:spMkLst>
            <pc:docMk/>
            <pc:sldMk cId="2902975350" sldId="258"/>
            <ac:spMk id="12" creationId="{F71179BA-983A-4C9E-8C5B-532E7A17F593}"/>
          </ac:spMkLst>
        </pc:spChg>
      </pc:sldChg>
      <pc:sldChg chg="addSp delSp modSp new mod">
        <pc:chgData name="Lianxin Xu" userId="2753379b-5c60-4556-8cfa-9b891bc5c6d4" providerId="ADAL" clId="{569B12CB-C159-447E-8626-9F87B46F6FC3}" dt="2025-11-13T20:13:54.981" v="1450" actId="1076"/>
        <pc:sldMkLst>
          <pc:docMk/>
          <pc:sldMk cId="780132070" sldId="259"/>
        </pc:sldMkLst>
        <pc:spChg chg="del">
          <ac:chgData name="Lianxin Xu" userId="2753379b-5c60-4556-8cfa-9b891bc5c6d4" providerId="ADAL" clId="{569B12CB-C159-447E-8626-9F87B46F6FC3}" dt="2025-11-13T20:04:43.300" v="1303" actId="478"/>
          <ac:spMkLst>
            <pc:docMk/>
            <pc:sldMk cId="780132070" sldId="259"/>
            <ac:spMk id="2" creationId="{0E96308C-2D2A-4C02-A660-842CA02F431E}"/>
          </ac:spMkLst>
        </pc:spChg>
        <pc:spChg chg="del">
          <ac:chgData name="Lianxin Xu" userId="2753379b-5c60-4556-8cfa-9b891bc5c6d4" providerId="ADAL" clId="{569B12CB-C159-447E-8626-9F87B46F6FC3}" dt="2025-11-13T20:04:45.081" v="1304" actId="478"/>
          <ac:spMkLst>
            <pc:docMk/>
            <pc:sldMk cId="780132070" sldId="259"/>
            <ac:spMk id="3" creationId="{51A4710C-C805-4AAD-B5F4-1E6D2EC11D29}"/>
          </ac:spMkLst>
        </pc:spChg>
        <pc:spChg chg="add mod">
          <ac:chgData name="Lianxin Xu" userId="2753379b-5c60-4556-8cfa-9b891bc5c6d4" providerId="ADAL" clId="{569B12CB-C159-447E-8626-9F87B46F6FC3}" dt="2025-11-13T20:13:54.981" v="1450" actId="1076"/>
          <ac:spMkLst>
            <pc:docMk/>
            <pc:sldMk cId="780132070" sldId="259"/>
            <ac:spMk id="4" creationId="{716920E7-9D93-42DC-8168-2EF8EC7586ED}"/>
          </ac:spMkLst>
        </pc:spChg>
      </pc:sldChg>
      <pc:sldChg chg="addSp delSp modSp new mod">
        <pc:chgData name="Lianxin Xu" userId="2753379b-5c60-4556-8cfa-9b891bc5c6d4" providerId="ADAL" clId="{569B12CB-C159-447E-8626-9F87B46F6FC3}" dt="2025-11-13T20:23:22.216" v="1776" actId="22"/>
        <pc:sldMkLst>
          <pc:docMk/>
          <pc:sldMk cId="3492018539" sldId="260"/>
        </pc:sldMkLst>
        <pc:spChg chg="del">
          <ac:chgData name="Lianxin Xu" userId="2753379b-5c60-4556-8cfa-9b891bc5c6d4" providerId="ADAL" clId="{569B12CB-C159-447E-8626-9F87B46F6FC3}" dt="2025-11-13T20:14:14.248" v="1452" actId="478"/>
          <ac:spMkLst>
            <pc:docMk/>
            <pc:sldMk cId="3492018539" sldId="260"/>
            <ac:spMk id="2" creationId="{A511B096-92BB-4C72-B9C4-93DCE3EC4E47}"/>
          </ac:spMkLst>
        </pc:spChg>
        <pc:spChg chg="del">
          <ac:chgData name="Lianxin Xu" userId="2753379b-5c60-4556-8cfa-9b891bc5c6d4" providerId="ADAL" clId="{569B12CB-C159-447E-8626-9F87B46F6FC3}" dt="2025-11-13T20:14:15.915" v="1453" actId="478"/>
          <ac:spMkLst>
            <pc:docMk/>
            <pc:sldMk cId="3492018539" sldId="260"/>
            <ac:spMk id="3" creationId="{01F5D007-2B45-4EC8-B83B-6E745A03FD32}"/>
          </ac:spMkLst>
        </pc:spChg>
        <pc:spChg chg="add mod">
          <ac:chgData name="Lianxin Xu" userId="2753379b-5c60-4556-8cfa-9b891bc5c6d4" providerId="ADAL" clId="{569B12CB-C159-447E-8626-9F87B46F6FC3}" dt="2025-11-13T20:22:45.697" v="1774" actId="5793"/>
          <ac:spMkLst>
            <pc:docMk/>
            <pc:sldMk cId="3492018539" sldId="260"/>
            <ac:spMk id="4" creationId="{FB26EF8D-F741-48BC-9F84-65E3297F7EE8}"/>
          </ac:spMkLst>
        </pc:spChg>
        <pc:spChg chg="add del">
          <ac:chgData name="Lianxin Xu" userId="2753379b-5c60-4556-8cfa-9b891bc5c6d4" providerId="ADAL" clId="{569B12CB-C159-447E-8626-9F87B46F6FC3}" dt="2025-11-13T20:23:22.216" v="1776" actId="22"/>
          <ac:spMkLst>
            <pc:docMk/>
            <pc:sldMk cId="3492018539" sldId="260"/>
            <ac:spMk id="8" creationId="{6001E777-C2CD-46C4-A375-FD9EC9EDD77D}"/>
          </ac:spMkLst>
        </pc:spChg>
        <pc:graphicFrameChg chg="add del mod">
          <ac:chgData name="Lianxin Xu" userId="2753379b-5c60-4556-8cfa-9b891bc5c6d4" providerId="ADAL" clId="{569B12CB-C159-447E-8626-9F87B46F6FC3}" dt="2025-11-13T20:20:25.250" v="1716"/>
          <ac:graphicFrameMkLst>
            <pc:docMk/>
            <pc:sldMk cId="3492018539" sldId="260"/>
            <ac:graphicFrameMk id="5" creationId="{8EA74144-CAB0-44A3-B09F-3A4998D5D4E9}"/>
          </ac:graphicFrameMkLst>
        </pc:graphicFrameChg>
        <pc:graphicFrameChg chg="add del mod">
          <ac:chgData name="Lianxin Xu" userId="2753379b-5c60-4556-8cfa-9b891bc5c6d4" providerId="ADAL" clId="{569B12CB-C159-447E-8626-9F87B46F6FC3}" dt="2025-11-13T20:20:25.250" v="1716"/>
          <ac:graphicFrameMkLst>
            <pc:docMk/>
            <pc:sldMk cId="3492018539" sldId="260"/>
            <ac:graphicFrameMk id="6" creationId="{185104A3-5EAD-4095-AF54-071C660F6622}"/>
          </ac:graphicFrameMkLst>
        </pc:graphicFrameChg>
      </pc:sldChg>
      <pc:sldChg chg="modSp add mod">
        <pc:chgData name="Lianxin Xu" userId="2753379b-5c60-4556-8cfa-9b891bc5c6d4" providerId="ADAL" clId="{569B12CB-C159-447E-8626-9F87B46F6FC3}" dt="2025-11-13T20:29:04.744" v="1945" actId="12"/>
        <pc:sldMkLst>
          <pc:docMk/>
          <pc:sldMk cId="3706961578" sldId="261"/>
        </pc:sldMkLst>
        <pc:spChg chg="mod">
          <ac:chgData name="Lianxin Xu" userId="2753379b-5c60-4556-8cfa-9b891bc5c6d4" providerId="ADAL" clId="{569B12CB-C159-447E-8626-9F87B46F6FC3}" dt="2025-11-13T20:29:04.744" v="1945" actId="12"/>
          <ac:spMkLst>
            <pc:docMk/>
            <pc:sldMk cId="3706961578" sldId="261"/>
            <ac:spMk id="4" creationId="{FB26EF8D-F741-48BC-9F84-65E3297F7E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61823-3EC1-49C6-80D8-90E4A4349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C4702-87A1-4527-B472-A60EB466F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5703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13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0B2A41-8A79-4A05-ABBC-8F64FC8102FE}"/>
              </a:ext>
            </a:extLst>
          </p:cNvPr>
          <p:cNvSpPr txBox="1"/>
          <p:nvPr/>
        </p:nvSpPr>
        <p:spPr>
          <a:xfrm>
            <a:off x="599257" y="238440"/>
            <a:ext cx="10974434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You are tasked with designing a set of quantum dots for multiplexed biological imaging, where each color must be bright, and stable in water.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would you choose the surface ligand chemistry to fulfill the requirements?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size range would you target for blue vs. red emission, and why?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would molecule adsorption and chemical etching effect optical properties of quantum dots?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5A7CD3-BF81-46D8-9664-2ECAC7A0860E}"/>
              </a:ext>
            </a:extLst>
          </p:cNvPr>
          <p:cNvSpPr txBox="1"/>
          <p:nvPr/>
        </p:nvSpPr>
        <p:spPr>
          <a:xfrm>
            <a:off x="599257" y="2102075"/>
            <a:ext cx="10974434" cy="2816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AuNP-based sensors rely on Localized Surface Plasmon Resonance (LSPR) — the collective oscillation of conduction electrons in a metal nanoparticle when excited by light. When molecules bind to the receptors on the AuNP surface, they form a layer (or cause clustering) that changes the local refractive index (RI) around the nanoparticle.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would changes in particle aggregation state, or local refractive index affect plasmon resonance?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experimental conditions could unintentionally shift the color?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Compared to spherical gold nanoparticles (10-80 nm) that always show red color in suspension, why gold nanorod suspension can present different colors from red to purple? What factor determines the color?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DBEB98-42DD-485B-B09F-C9BA582D5986}"/>
              </a:ext>
            </a:extLst>
          </p:cNvPr>
          <p:cNvSpPr txBox="1"/>
          <p:nvPr/>
        </p:nvSpPr>
        <p:spPr>
          <a:xfrm>
            <a:off x="599257" y="5073706"/>
            <a:ext cx="10974434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Two catalysts are used for CO oxidation: Pt(111) and Au(111). Experimental results show that Pt readily activates O₂ while Au does not. Using MO theory explain: 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Why O₂ adsorbs molecularly on Au but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dissociatively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 Pt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this leads to differences in CO oxidation rates</a:t>
            </a:r>
          </a:p>
        </p:txBody>
      </p:sp>
    </p:spTree>
    <p:extLst>
      <p:ext uri="{BB962C8B-B14F-4D97-AF65-F5344CB8AC3E}">
        <p14:creationId xmlns:p14="http://schemas.microsoft.com/office/powerpoint/2010/main" val="290297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0B2A41-8A79-4A05-ABBC-8F64FC8102FE}"/>
              </a:ext>
            </a:extLst>
          </p:cNvPr>
          <p:cNvSpPr txBox="1"/>
          <p:nvPr/>
        </p:nvSpPr>
        <p:spPr>
          <a:xfrm>
            <a:off x="599256" y="238440"/>
            <a:ext cx="108580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589F36-59CB-4533-93A9-609D1214D103}"/>
              </a:ext>
            </a:extLst>
          </p:cNvPr>
          <p:cNvSpPr txBox="1"/>
          <p:nvPr/>
        </p:nvSpPr>
        <p:spPr>
          <a:xfrm>
            <a:off x="599256" y="607772"/>
            <a:ext cx="1145123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Ligands / surface chemistry: exchange native hydrophobic ligands for bifunctional ligands (PEGylated thiols, zwitterionic ligands, or amphiphilic polymers) to make QDs water-soluble and reduce protein adsorption. 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Use short PEG or zwitterions for biocompatibility and minimal nonspecific binding.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Encapsulation: silica coating, polymer shells, or lipid/micelle encapsulation can dramatically improve colloidal &amp; chemical stability and reduce leaching.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Size targets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Blue emission (~450 nm): very small cores (~2–3 nm, depending on material); Green (~520 nm): intermediate size (~3–4 nm); Red (~620+ nm): larger cores (~4–6+ nm). 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Adsorbed molecule has a refractive index and polarizability that modifies the dielectric environment. This changes exciton binding energy and can shift the emission (generally small red shift as dielectric increases).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Chemical etching can remove atoms from the QD surface → effective size decreases → quantum confinement increases → blue shift (this is irreversible if atoms are lost).</a:t>
            </a:r>
          </a:p>
        </p:txBody>
      </p:sp>
    </p:spTree>
    <p:extLst>
      <p:ext uri="{BB962C8B-B14F-4D97-AF65-F5344CB8AC3E}">
        <p14:creationId xmlns:p14="http://schemas.microsoft.com/office/powerpoint/2010/main" val="75114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DE112E-7B61-4A35-9C08-D6970649B8D5}"/>
              </a:ext>
            </a:extLst>
          </p:cNvPr>
          <p:cNvSpPr txBox="1"/>
          <p:nvPr/>
        </p:nvSpPr>
        <p:spPr>
          <a:xfrm>
            <a:off x="599256" y="3329436"/>
            <a:ext cx="1002084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Q3 - Gold nanorods are </a:t>
            </a:r>
            <a:r>
              <a:rPr lang="en-US" b="1" dirty="0"/>
              <a:t>anisotropic</a:t>
            </a:r>
            <a:r>
              <a:rPr lang="en-US" dirty="0"/>
              <a:t>, so electrons can oscillate </a:t>
            </a:r>
            <a:r>
              <a:rPr lang="en-US" b="1" dirty="0"/>
              <a:t>Transversely (short axis) </a:t>
            </a:r>
            <a:r>
              <a:rPr lang="en-US" dirty="0"/>
              <a:t>→ fixed ~520 nm; and </a:t>
            </a:r>
            <a:r>
              <a:rPr lang="en-US" b="1" dirty="0"/>
              <a:t>Longitudinally (long axis) </a:t>
            </a:r>
            <a:r>
              <a:rPr lang="en-US" dirty="0"/>
              <a:t>→ strongly geometry-dependent— shifts dramatically with aspect ratio (AR = length/diameter) </a:t>
            </a:r>
          </a:p>
          <a:p>
            <a:r>
              <a:rPr lang="en-US" dirty="0"/>
              <a:t>In Longitudinal mode, electrons oscillate along the long axis, experiencing less restoring force </a:t>
            </a:r>
            <a:r>
              <a:rPr lang="en-US" dirty="0">
                <a:sym typeface="Wingdings" panose="05000000000000000000" pitchFamily="2" charset="2"/>
              </a:rPr>
              <a:t> lower resonance energy</a:t>
            </a:r>
          </a:p>
          <a:p>
            <a:r>
              <a:rPr lang="en-US" dirty="0">
                <a:sym typeface="Wingdings" panose="05000000000000000000" pitchFamily="2" charset="2"/>
              </a:rPr>
              <a:t>By tuning the aspect ratio, the resonance energy can be tuned, showing color shift.</a:t>
            </a:r>
            <a:endParaRPr lang="en-CH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BAF69D-F09A-498D-8E3B-F4F9B93F735D}"/>
              </a:ext>
            </a:extLst>
          </p:cNvPr>
          <p:cNvSpPr txBox="1"/>
          <p:nvPr/>
        </p:nvSpPr>
        <p:spPr>
          <a:xfrm>
            <a:off x="599256" y="750501"/>
            <a:ext cx="955711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Q1 - </a:t>
            </a:r>
            <a:r>
              <a:rPr lang="en-US" b="1" dirty="0"/>
              <a:t>Aggregation</a:t>
            </a:r>
            <a:r>
              <a:rPr lang="en-US" dirty="0"/>
              <a:t> couples plasmons → large red-shift and broadening of extinction peak; color often changes from red to blue/purple;  </a:t>
            </a:r>
            <a:r>
              <a:rPr lang="en-US" b="1" dirty="0"/>
              <a:t>Local refractive index</a:t>
            </a:r>
            <a:r>
              <a:rPr lang="en-US" dirty="0"/>
              <a:t>: increasing local RI near particle surface (protein adsorption, binding of analyte with higher RI) → red-shift of LSPR peak.</a:t>
            </a:r>
            <a:endParaRPr lang="en-CH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737E63-CB4D-4436-8944-C8D819544E27}"/>
              </a:ext>
            </a:extLst>
          </p:cNvPr>
          <p:cNvSpPr txBox="1"/>
          <p:nvPr/>
        </p:nvSpPr>
        <p:spPr>
          <a:xfrm>
            <a:off x="599256" y="238440"/>
            <a:ext cx="108580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FE0B84-A1CE-4F5C-8053-BEAB5A09B1E5}"/>
              </a:ext>
            </a:extLst>
          </p:cNvPr>
          <p:cNvSpPr txBox="1"/>
          <p:nvPr/>
        </p:nvSpPr>
        <p:spPr>
          <a:xfrm>
            <a:off x="599256" y="1901469"/>
            <a:ext cx="99294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Q2 - </a:t>
            </a:r>
            <a:r>
              <a:rPr lang="en-US" b="1" dirty="0"/>
              <a:t>pH / ionic strength</a:t>
            </a:r>
            <a:r>
              <a:rPr lang="en-US" dirty="0"/>
              <a:t>: high salt screens electrostatic repulsion → aggregation and/or ligand desorption leading to color change;  </a:t>
            </a:r>
            <a:r>
              <a:rPr lang="en-US" b="1" dirty="0"/>
              <a:t>Protein corona</a:t>
            </a:r>
            <a:r>
              <a:rPr lang="en-US" dirty="0"/>
              <a:t>: thick protein layers increase effective RI and change stability; sometimes causes small red-shifts and slower kinetics; </a:t>
            </a:r>
            <a:r>
              <a:rPr lang="en-US" b="1" dirty="0"/>
              <a:t>Temperature</a:t>
            </a:r>
            <a:r>
              <a:rPr lang="en-US" dirty="0"/>
              <a:t>: Nearly all liquids decrease in refractive index (RI) as temperature increases. Lower RI → blue-shift of plasmon resonance.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64813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DE112E-7B61-4A35-9C08-D6970649B8D5}"/>
              </a:ext>
            </a:extLst>
          </p:cNvPr>
          <p:cNvSpPr txBox="1"/>
          <p:nvPr/>
        </p:nvSpPr>
        <p:spPr>
          <a:xfrm>
            <a:off x="244382" y="607772"/>
            <a:ext cx="1194761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Basic MO picture of O₂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O₂’s frontier (lowest unoccupied) antibonding orbitals are the </a:t>
            </a:r>
            <a:r>
              <a:rPr lang="en-US" sz="1600" b="1" dirty="0"/>
              <a:t>π*</a:t>
            </a:r>
            <a:r>
              <a:rPr lang="en-US" sz="1600" dirty="0"/>
              <a:t> orbitals (sometimes cartoons simplify to “σ* / antibonding” but the important frontier orbitals for O₂ are π*).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To break the O–O bond you need to </a:t>
            </a:r>
            <a:r>
              <a:rPr lang="en-US" sz="1600" b="1" dirty="0"/>
              <a:t>populate these π*</a:t>
            </a:r>
            <a:r>
              <a:rPr lang="en-US" sz="1600" dirty="0"/>
              <a:t> orbitals (fill antibonding states) so the bond order decreases and the molecule dissociates.</a:t>
            </a:r>
          </a:p>
          <a:p>
            <a:r>
              <a:rPr lang="en-US" sz="1600" b="1" dirty="0"/>
              <a:t>How the metal surface interacts with O₂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 metal surface has a continuum of states (bands). For transition metals the </a:t>
            </a:r>
            <a:r>
              <a:rPr lang="en-US" sz="1600" b="1" dirty="0"/>
              <a:t>d-band</a:t>
            </a:r>
            <a:r>
              <a:rPr lang="en-US" sz="1600" dirty="0"/>
              <a:t> lies near the Fermi level and strongly controls chemisorption.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Two interactions are important: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Donation</a:t>
            </a:r>
            <a:r>
              <a:rPr lang="en-US" sz="1600" dirty="0"/>
              <a:t> from O₂ occupied orbitals into empty metal states (σ → metal).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Back-donation</a:t>
            </a:r>
            <a:r>
              <a:rPr lang="en-US" sz="1600" dirty="0"/>
              <a:t> from filled metal d-states into the empty O₂ π* orbitals.</a:t>
            </a:r>
          </a:p>
          <a:p>
            <a:r>
              <a:rPr lang="en-US" sz="1600" b="1" dirty="0"/>
              <a:t>Pt(111)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Pt has a relatively high d-band center</a:t>
            </a:r>
            <a:r>
              <a:rPr lang="en-US" sz="1600" dirty="0"/>
              <a:t> (closer to the Fermi level) and a high density of d-states available for back-donation.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Strong overlap between Pt d-states and O₂ π* → </a:t>
            </a:r>
            <a:r>
              <a:rPr lang="en-US" sz="1600" b="1" dirty="0"/>
              <a:t>significant back-donation</a:t>
            </a:r>
            <a:r>
              <a:rPr lang="en-US" sz="1600" dirty="0"/>
              <a:t> into π*.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Populating π* </a:t>
            </a:r>
            <a:r>
              <a:rPr lang="en-US" sz="1600" b="1" dirty="0"/>
              <a:t>weakens the O–O bond</a:t>
            </a:r>
            <a:r>
              <a:rPr lang="en-US" sz="1600" dirty="0"/>
              <a:t> (reduces bond order) and makes dissociation energetically favorable → </a:t>
            </a:r>
            <a:r>
              <a:rPr lang="en-US" sz="1600" b="1" dirty="0"/>
              <a:t>dissociative adsorption</a:t>
            </a:r>
            <a:r>
              <a:rPr lang="en-US" sz="16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Result: O atoms bound to the surface (high coverage of atomic O under suitable conditions).</a:t>
            </a:r>
          </a:p>
          <a:p>
            <a:r>
              <a:rPr lang="en-US" sz="1600" b="1" dirty="0"/>
              <a:t>Au(111)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Au has a d-band center much lower (further below EF)</a:t>
            </a:r>
            <a:r>
              <a:rPr lang="en-US" sz="1600" dirty="0"/>
              <a:t> and a much smaller density of d-states at the Fermi level available for back-donation.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Overlap with O₂ π* is weak → </a:t>
            </a:r>
            <a:r>
              <a:rPr lang="en-US" sz="1600" b="1" dirty="0"/>
              <a:t>little back-donation</a:t>
            </a:r>
            <a:r>
              <a:rPr lang="en-US" sz="1600" dirty="0"/>
              <a:t>, so π* stays largely unpopulated.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O₂ therefore remains largely intact or only weakly chemisorbed (molecular adsorption) with minimal weakening of O–O bond.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Result: O₂ is not efficiently dissociated on extended Au(111) → low activity for reactions that need atomic oxygen.</a:t>
            </a: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737E63-CB4D-4436-8944-C8D819544E27}"/>
              </a:ext>
            </a:extLst>
          </p:cNvPr>
          <p:cNvSpPr txBox="1"/>
          <p:nvPr/>
        </p:nvSpPr>
        <p:spPr>
          <a:xfrm>
            <a:off x="599256" y="238440"/>
            <a:ext cx="108580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</p:txBody>
      </p:sp>
    </p:spTree>
    <p:extLst>
      <p:ext uri="{BB962C8B-B14F-4D97-AF65-F5344CB8AC3E}">
        <p14:creationId xmlns:p14="http://schemas.microsoft.com/office/powerpoint/2010/main" val="2541341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BFFC02C-2A82-432E-959A-915EF19CD5DB}"/>
              </a:ext>
            </a:extLst>
          </p:cNvPr>
          <p:cNvSpPr txBox="1"/>
          <p:nvPr/>
        </p:nvSpPr>
        <p:spPr>
          <a:xfrm>
            <a:off x="599256" y="781654"/>
            <a:ext cx="967467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How this leads to differences in CO oxidation rates</a:t>
            </a:r>
          </a:p>
          <a:p>
            <a:endParaRPr lang="en-US" sz="1800" b="1" dirty="0"/>
          </a:p>
          <a:p>
            <a:r>
              <a:rPr lang="en-US" sz="1800" b="1" dirty="0"/>
              <a:t>On Pt(111)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O₂ dissociation is facile → abundant surface O atoms.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CO and O meet on the surface and react with relatively low activation energy.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Therefore </a:t>
            </a:r>
            <a:r>
              <a:rPr lang="en-US" sz="1800" b="1" dirty="0"/>
              <a:t>high CO oxidation rates</a:t>
            </a:r>
            <a:r>
              <a:rPr lang="en-US" sz="1800" dirty="0"/>
              <a:t> on Pt under many conditions.</a:t>
            </a:r>
          </a:p>
          <a:p>
            <a:endParaRPr lang="en-US" sz="1800" b="1" dirty="0"/>
          </a:p>
          <a:p>
            <a:r>
              <a:rPr lang="en-US" sz="1800" b="1" dirty="0"/>
              <a:t>On Au(111)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O₂ remains molecular → atomic O is scarce.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If O₂ cannot easily dissociate, the rate-limiting step is O₂ activation/dissociation (very slow).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Therefore </a:t>
            </a:r>
            <a:r>
              <a:rPr lang="en-US" sz="1800" b="1" dirty="0"/>
              <a:t>low CO oxidation rate</a:t>
            </a:r>
            <a:r>
              <a:rPr lang="en-US" sz="1800" dirty="0"/>
              <a:t> on flat Au(111).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E34BD6-1FCB-491E-8319-D0887FEAFB5F}"/>
              </a:ext>
            </a:extLst>
          </p:cNvPr>
          <p:cNvSpPr txBox="1"/>
          <p:nvPr/>
        </p:nvSpPr>
        <p:spPr>
          <a:xfrm>
            <a:off x="599256" y="238440"/>
            <a:ext cx="108580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</p:txBody>
      </p:sp>
    </p:spTree>
    <p:extLst>
      <p:ext uri="{BB962C8B-B14F-4D97-AF65-F5344CB8AC3E}">
        <p14:creationId xmlns:p14="http://schemas.microsoft.com/office/powerpoint/2010/main" val="2358613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1057</Words>
  <Application>Microsoft Office PowerPoint</Application>
  <PresentationFormat>Widescreen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Lianxin Xu</dc:creator>
  <cp:lastModifiedBy>Lianxin Xu</cp:lastModifiedBy>
  <cp:revision>33</cp:revision>
  <dcterms:created xsi:type="dcterms:W3CDTF">2025-10-29T17:16:09Z</dcterms:created>
  <dcterms:modified xsi:type="dcterms:W3CDTF">2025-12-05T10:06:06Z</dcterms:modified>
</cp:coreProperties>
</file>